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</p:sldMasterIdLst>
  <p:notesMasterIdLst>
    <p:notesMasterId r:id="rId24"/>
  </p:notesMasterIdLst>
  <p:handoutMasterIdLst>
    <p:handoutMasterId r:id="rId25"/>
  </p:handoutMasterIdLst>
  <p:sldIdLst>
    <p:sldId id="256" r:id="rId7"/>
    <p:sldId id="273" r:id="rId8"/>
    <p:sldId id="359" r:id="rId9"/>
    <p:sldId id="368" r:id="rId10"/>
    <p:sldId id="361" r:id="rId11"/>
    <p:sldId id="365" r:id="rId12"/>
    <p:sldId id="367" r:id="rId13"/>
    <p:sldId id="376" r:id="rId14"/>
    <p:sldId id="364" r:id="rId15"/>
    <p:sldId id="366" r:id="rId16"/>
    <p:sldId id="379" r:id="rId17"/>
    <p:sldId id="372" r:id="rId18"/>
    <p:sldId id="360" r:id="rId19"/>
    <p:sldId id="371" r:id="rId20"/>
    <p:sldId id="375" r:id="rId21"/>
    <p:sldId id="378" r:id="rId22"/>
    <p:sldId id="380" r:id="rId23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intha Westerink" initials="JW" lastIdx="1" clrIdx="0">
    <p:extLst>
      <p:ext uri="{19B8F6BF-5375-455C-9EA6-DF929625EA0E}">
        <p15:presenceInfo xmlns:p15="http://schemas.microsoft.com/office/powerpoint/2012/main" userId="S::j.westerink@helicon.nl::c1c74fd5-67fa-43d8-8063-0adb3063a5f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A6EFC179-5968-49BC-A9EF-73B48C62D64E}"/>
    <pc:docChg chg="custSel modSld">
      <pc:chgData name="Jacintha Westerink" userId="c1c74fd5-67fa-43d8-8063-0adb3063a5fc" providerId="ADAL" clId="{A6EFC179-5968-49BC-A9EF-73B48C62D64E}" dt="2020-10-05T13:43:29.250" v="16" actId="478"/>
      <pc:docMkLst>
        <pc:docMk/>
      </pc:docMkLst>
      <pc:sldChg chg="modSp mod">
        <pc:chgData name="Jacintha Westerink" userId="c1c74fd5-67fa-43d8-8063-0adb3063a5fc" providerId="ADAL" clId="{A6EFC179-5968-49BC-A9EF-73B48C62D64E}" dt="2020-10-05T13:42:24.904" v="0" actId="6549"/>
        <pc:sldMkLst>
          <pc:docMk/>
          <pc:sldMk cId="0" sldId="256"/>
        </pc:sldMkLst>
        <pc:spChg chg="mod">
          <ac:chgData name="Jacintha Westerink" userId="c1c74fd5-67fa-43d8-8063-0adb3063a5fc" providerId="ADAL" clId="{A6EFC179-5968-49BC-A9EF-73B48C62D64E}" dt="2020-10-05T13:42:24.904" v="0" actId="6549"/>
          <ac:spMkLst>
            <pc:docMk/>
            <pc:sldMk cId="0" sldId="256"/>
            <ac:spMk id="16386" creationId="{00000000-0000-0000-0000-000000000000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2:31.509" v="2" actId="478"/>
        <pc:sldMkLst>
          <pc:docMk/>
          <pc:sldMk cId="3630912662" sldId="359"/>
        </pc:sldMkLst>
        <pc:spChg chg="del mod">
          <ac:chgData name="Jacintha Westerink" userId="c1c74fd5-67fa-43d8-8063-0adb3063a5fc" providerId="ADAL" clId="{A6EFC179-5968-49BC-A9EF-73B48C62D64E}" dt="2020-10-05T13:42:31.509" v="2" actId="478"/>
          <ac:spMkLst>
            <pc:docMk/>
            <pc:sldMk cId="3630912662" sldId="359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2:31.509" v="2" actId="478"/>
          <ac:spMkLst>
            <pc:docMk/>
            <pc:sldMk cId="3630912662" sldId="359"/>
            <ac:spMk id="10" creationId="{594E126A-5C73-4B97-9782-0CEC37FD6DBE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3:16.175" v="12" actId="478"/>
        <pc:sldMkLst>
          <pc:docMk/>
          <pc:sldMk cId="124148466" sldId="360"/>
        </pc:sldMkLst>
        <pc:spChg chg="del">
          <ac:chgData name="Jacintha Westerink" userId="c1c74fd5-67fa-43d8-8063-0adb3063a5fc" providerId="ADAL" clId="{A6EFC179-5968-49BC-A9EF-73B48C62D64E}" dt="2020-10-05T13:43:16.175" v="12" actId="478"/>
          <ac:spMkLst>
            <pc:docMk/>
            <pc:sldMk cId="124148466" sldId="360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3:16.175" v="12" actId="478"/>
          <ac:spMkLst>
            <pc:docMk/>
            <pc:sldMk cId="124148466" sldId="360"/>
            <ac:spMk id="5" creationId="{F74FFD94-D5D0-4ABE-88A8-E5EB98BA1DF8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2:39.611" v="4" actId="478"/>
        <pc:sldMkLst>
          <pc:docMk/>
          <pc:sldMk cId="2430200484" sldId="361"/>
        </pc:sldMkLst>
        <pc:spChg chg="del">
          <ac:chgData name="Jacintha Westerink" userId="c1c74fd5-67fa-43d8-8063-0adb3063a5fc" providerId="ADAL" clId="{A6EFC179-5968-49BC-A9EF-73B48C62D64E}" dt="2020-10-05T13:42:39.611" v="4" actId="478"/>
          <ac:spMkLst>
            <pc:docMk/>
            <pc:sldMk cId="2430200484" sldId="361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2:39.611" v="4" actId="478"/>
          <ac:spMkLst>
            <pc:docMk/>
            <pc:sldMk cId="2430200484" sldId="361"/>
            <ac:spMk id="5" creationId="{04B4F7FC-BC38-4241-8D9B-4F787B9D6DA4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3:01.646" v="8" actId="478"/>
        <pc:sldMkLst>
          <pc:docMk/>
          <pc:sldMk cId="3789659130" sldId="364"/>
        </pc:sldMkLst>
        <pc:spChg chg="del">
          <ac:chgData name="Jacintha Westerink" userId="c1c74fd5-67fa-43d8-8063-0adb3063a5fc" providerId="ADAL" clId="{A6EFC179-5968-49BC-A9EF-73B48C62D64E}" dt="2020-10-05T13:43:01.646" v="8" actId="478"/>
          <ac:spMkLst>
            <pc:docMk/>
            <pc:sldMk cId="3789659130" sldId="364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3:01.646" v="8" actId="478"/>
          <ac:spMkLst>
            <pc:docMk/>
            <pc:sldMk cId="3789659130" sldId="364"/>
            <ac:spMk id="9" creationId="{5F2099F1-CFE1-4994-888C-62DF2208E7B0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2:45.170" v="5" actId="478"/>
        <pc:sldMkLst>
          <pc:docMk/>
          <pc:sldMk cId="3619032407" sldId="365"/>
        </pc:sldMkLst>
        <pc:spChg chg="del">
          <ac:chgData name="Jacintha Westerink" userId="c1c74fd5-67fa-43d8-8063-0adb3063a5fc" providerId="ADAL" clId="{A6EFC179-5968-49BC-A9EF-73B48C62D64E}" dt="2020-10-05T13:42:45.170" v="5" actId="478"/>
          <ac:spMkLst>
            <pc:docMk/>
            <pc:sldMk cId="3619032407" sldId="365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2:45.170" v="5" actId="478"/>
          <ac:spMkLst>
            <pc:docMk/>
            <pc:sldMk cId="3619032407" sldId="365"/>
            <ac:spMk id="5" creationId="{22E7EE5A-16E6-45D6-AB79-9C154992EF9C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3:05.397" v="9" actId="478"/>
        <pc:sldMkLst>
          <pc:docMk/>
          <pc:sldMk cId="265570884" sldId="366"/>
        </pc:sldMkLst>
        <pc:spChg chg="del">
          <ac:chgData name="Jacintha Westerink" userId="c1c74fd5-67fa-43d8-8063-0adb3063a5fc" providerId="ADAL" clId="{A6EFC179-5968-49BC-A9EF-73B48C62D64E}" dt="2020-10-05T13:43:05.397" v="9" actId="478"/>
          <ac:spMkLst>
            <pc:docMk/>
            <pc:sldMk cId="265570884" sldId="366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3:05.397" v="9" actId="478"/>
          <ac:spMkLst>
            <pc:docMk/>
            <pc:sldMk cId="265570884" sldId="366"/>
            <ac:spMk id="4" creationId="{2FE7BEBC-72B4-4823-972E-B5ED40D5D3B6}"/>
          </ac:spMkLst>
        </pc:spChg>
      </pc:sldChg>
      <pc:sldChg chg="delSp mod delAnim">
        <pc:chgData name="Jacintha Westerink" userId="c1c74fd5-67fa-43d8-8063-0adb3063a5fc" providerId="ADAL" clId="{A6EFC179-5968-49BC-A9EF-73B48C62D64E}" dt="2020-10-05T13:42:52.010" v="6" actId="478"/>
        <pc:sldMkLst>
          <pc:docMk/>
          <pc:sldMk cId="487567291" sldId="367"/>
        </pc:sldMkLst>
        <pc:spChg chg="del">
          <ac:chgData name="Jacintha Westerink" userId="c1c74fd5-67fa-43d8-8063-0adb3063a5fc" providerId="ADAL" clId="{A6EFC179-5968-49BC-A9EF-73B48C62D64E}" dt="2020-10-05T13:42:52.010" v="6" actId="478"/>
          <ac:spMkLst>
            <pc:docMk/>
            <pc:sldMk cId="487567291" sldId="367"/>
            <ac:spMk id="76802" creationId="{00000000-0000-0000-0000-000000000000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2:35.221" v="3" actId="478"/>
        <pc:sldMkLst>
          <pc:docMk/>
          <pc:sldMk cId="2892901167" sldId="368"/>
        </pc:sldMkLst>
        <pc:spChg chg="del">
          <ac:chgData name="Jacintha Westerink" userId="c1c74fd5-67fa-43d8-8063-0adb3063a5fc" providerId="ADAL" clId="{A6EFC179-5968-49BC-A9EF-73B48C62D64E}" dt="2020-10-05T13:42:35.221" v="3" actId="478"/>
          <ac:spMkLst>
            <pc:docMk/>
            <pc:sldMk cId="2892901167" sldId="368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2:35.221" v="3" actId="478"/>
          <ac:spMkLst>
            <pc:docMk/>
            <pc:sldMk cId="2892901167" sldId="368"/>
            <ac:spMk id="5" creationId="{1975A00F-D8BF-4EA1-8029-C95148526EAC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3:19.512" v="13" actId="478"/>
        <pc:sldMkLst>
          <pc:docMk/>
          <pc:sldMk cId="3727914138" sldId="371"/>
        </pc:sldMkLst>
        <pc:spChg chg="del">
          <ac:chgData name="Jacintha Westerink" userId="c1c74fd5-67fa-43d8-8063-0adb3063a5fc" providerId="ADAL" clId="{A6EFC179-5968-49BC-A9EF-73B48C62D64E}" dt="2020-10-05T13:43:19.512" v="13" actId="478"/>
          <ac:spMkLst>
            <pc:docMk/>
            <pc:sldMk cId="3727914138" sldId="371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3:19.512" v="13" actId="478"/>
          <ac:spMkLst>
            <pc:docMk/>
            <pc:sldMk cId="3727914138" sldId="371"/>
            <ac:spMk id="4" creationId="{7DE4DDCF-9CCC-415A-8D31-1EC661295C8A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3:12.761" v="11" actId="478"/>
        <pc:sldMkLst>
          <pc:docMk/>
          <pc:sldMk cId="2400091945" sldId="372"/>
        </pc:sldMkLst>
        <pc:spChg chg="del">
          <ac:chgData name="Jacintha Westerink" userId="c1c74fd5-67fa-43d8-8063-0adb3063a5fc" providerId="ADAL" clId="{A6EFC179-5968-49BC-A9EF-73B48C62D64E}" dt="2020-10-05T13:43:12.761" v="11" actId="478"/>
          <ac:spMkLst>
            <pc:docMk/>
            <pc:sldMk cId="2400091945" sldId="372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3:12.761" v="11" actId="478"/>
          <ac:spMkLst>
            <pc:docMk/>
            <pc:sldMk cId="2400091945" sldId="372"/>
            <ac:spMk id="5" creationId="{D047C703-6A03-46E5-9A3C-07AEA504206D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3:22.212" v="14" actId="478"/>
        <pc:sldMkLst>
          <pc:docMk/>
          <pc:sldMk cId="2237444656" sldId="375"/>
        </pc:sldMkLst>
        <pc:spChg chg="del">
          <ac:chgData name="Jacintha Westerink" userId="c1c74fd5-67fa-43d8-8063-0adb3063a5fc" providerId="ADAL" clId="{A6EFC179-5968-49BC-A9EF-73B48C62D64E}" dt="2020-10-05T13:43:22.212" v="14" actId="478"/>
          <ac:spMkLst>
            <pc:docMk/>
            <pc:sldMk cId="2237444656" sldId="375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3:22.212" v="14" actId="478"/>
          <ac:spMkLst>
            <pc:docMk/>
            <pc:sldMk cId="2237444656" sldId="375"/>
            <ac:spMk id="5" creationId="{E87663FF-A6AD-4802-AC37-B58A0705D0B0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2:56.374" v="7" actId="478"/>
        <pc:sldMkLst>
          <pc:docMk/>
          <pc:sldMk cId="3916116058" sldId="376"/>
        </pc:sldMkLst>
        <pc:spChg chg="del">
          <ac:chgData name="Jacintha Westerink" userId="c1c74fd5-67fa-43d8-8063-0adb3063a5fc" providerId="ADAL" clId="{A6EFC179-5968-49BC-A9EF-73B48C62D64E}" dt="2020-10-05T13:42:56.374" v="7" actId="478"/>
          <ac:spMkLst>
            <pc:docMk/>
            <pc:sldMk cId="3916116058" sldId="376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2:56.374" v="7" actId="478"/>
          <ac:spMkLst>
            <pc:docMk/>
            <pc:sldMk cId="3916116058" sldId="376"/>
            <ac:spMk id="4" creationId="{8F05A29D-CA21-4367-8A08-160CE6C88FBC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3:29.250" v="16" actId="478"/>
        <pc:sldMkLst>
          <pc:docMk/>
          <pc:sldMk cId="2364371055" sldId="378"/>
        </pc:sldMkLst>
        <pc:spChg chg="del">
          <ac:chgData name="Jacintha Westerink" userId="c1c74fd5-67fa-43d8-8063-0adb3063a5fc" providerId="ADAL" clId="{A6EFC179-5968-49BC-A9EF-73B48C62D64E}" dt="2020-10-05T13:43:25.695" v="15" actId="478"/>
          <ac:spMkLst>
            <pc:docMk/>
            <pc:sldMk cId="2364371055" sldId="378"/>
            <ac:spMk id="2" creationId="{00000000-0000-0000-0000-000000000000}"/>
          </ac:spMkLst>
        </pc:spChg>
        <pc:spChg chg="add del mod">
          <ac:chgData name="Jacintha Westerink" userId="c1c74fd5-67fa-43d8-8063-0adb3063a5fc" providerId="ADAL" clId="{A6EFC179-5968-49BC-A9EF-73B48C62D64E}" dt="2020-10-05T13:43:29.250" v="16" actId="478"/>
          <ac:spMkLst>
            <pc:docMk/>
            <pc:sldMk cId="2364371055" sldId="378"/>
            <ac:spMk id="4" creationId="{ADE948FF-4E84-4390-8134-8E58DBEE9623}"/>
          </ac:spMkLst>
        </pc:spChg>
      </pc:sldChg>
      <pc:sldChg chg="addSp delSp modSp mod">
        <pc:chgData name="Jacintha Westerink" userId="c1c74fd5-67fa-43d8-8063-0adb3063a5fc" providerId="ADAL" clId="{A6EFC179-5968-49BC-A9EF-73B48C62D64E}" dt="2020-10-05T13:43:08.795" v="10" actId="478"/>
        <pc:sldMkLst>
          <pc:docMk/>
          <pc:sldMk cId="3175198849" sldId="379"/>
        </pc:sldMkLst>
        <pc:spChg chg="del">
          <ac:chgData name="Jacintha Westerink" userId="c1c74fd5-67fa-43d8-8063-0adb3063a5fc" providerId="ADAL" clId="{A6EFC179-5968-49BC-A9EF-73B48C62D64E}" dt="2020-10-05T13:43:08.795" v="10" actId="478"/>
          <ac:spMkLst>
            <pc:docMk/>
            <pc:sldMk cId="3175198849" sldId="379"/>
            <ac:spMk id="2" creationId="{00000000-0000-0000-0000-000000000000}"/>
          </ac:spMkLst>
        </pc:spChg>
        <pc:spChg chg="add mod">
          <ac:chgData name="Jacintha Westerink" userId="c1c74fd5-67fa-43d8-8063-0adb3063a5fc" providerId="ADAL" clId="{A6EFC179-5968-49BC-A9EF-73B48C62D64E}" dt="2020-10-05T13:43:08.795" v="10" actId="478"/>
          <ac:spMkLst>
            <pc:docMk/>
            <pc:sldMk cId="3175198849" sldId="379"/>
            <ac:spMk id="4" creationId="{6F43C8C0-F202-42E0-A97D-01B34C1E542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8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32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07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9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69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8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5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50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25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497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026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765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093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601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7727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86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352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226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862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5-10-2020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5-10-2020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9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5-10-2020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15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7274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/>
              <a:t> WZP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1-20</a:t>
            </a:r>
          </a:p>
          <a:p>
            <a:pPr algn="ctr"/>
            <a:r>
              <a:rPr lang="en-US" sz="2400" dirty="0"/>
              <a:t> 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45" y="692696"/>
            <a:ext cx="3552329" cy="473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maranthus caud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14504"/>
            <a:ext cx="3554338" cy="37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8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FE7BEBC-72B4-4823-972E-B5ED40D5D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Afbeeldingsresultaat voor argyranthemum frutesc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086"/>
            <a:ext cx="4920481" cy="326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Afbeeldingsresultaat voor argyranthemum frutesc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3" y="1544288"/>
            <a:ext cx="29337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B49A7684-5F27-4E60-8AF2-A649832E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9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F43C8C0-F202-42E0-A97D-01B34C1E5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19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neth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10258"/>
            <a:ext cx="3724027" cy="248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neth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74" y="1810258"/>
            <a:ext cx="3125412" cy="42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8434772" y="1772816"/>
            <a:ext cx="504056" cy="43204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4CE4D36-C842-4C78-A0E1-DA3DEDE0D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10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047C703-6A03-46E5-9A3C-07AEA504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0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51" y="1565151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74FFD94-D5D0-4ABE-88A8-E5EB98BA1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anigozanthos flavid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71" y="1566456"/>
            <a:ext cx="2307140" cy="346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anigozanthos flavid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2" y="1556794"/>
            <a:ext cx="2313581" cy="3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nigozanthos flavid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25" y="260648"/>
            <a:ext cx="2682780" cy="2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igozanthos flavid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60" y="2852936"/>
            <a:ext cx="2682780" cy="268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3FF6622F-14C1-454D-9854-297D0B4CE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12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DE4DDCF-9CCC-415A-8D31-1EC66129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anthurium scherzerianum 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95" y="1674825"/>
            <a:ext cx="22860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anthurium scherzerianum gro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434" y="1674825"/>
            <a:ext cx="3770784" cy="43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74825"/>
            <a:ext cx="1514475" cy="2733675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52163B46-08B8-4F62-86A1-589EEA6F1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13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87663FF-A6AD-4802-AC37-B58A0705D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4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ardisia cren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1417638"/>
            <a:ext cx="3664650" cy="366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ardisia c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0" y="1417638"/>
            <a:ext cx="2816260" cy="337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fbeeldingsresultaat voor ardisia cren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65" y="1417638"/>
            <a:ext cx="3691235" cy="25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935A90E9-416A-47CA-9B0D-CB95DB1A5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14</a:t>
            </a:r>
            <a:endParaRPr lang="nl-NL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1844824"/>
            <a:ext cx="5328592" cy="2808312"/>
          </a:xfrm>
        </p:spPr>
        <p:txBody>
          <a:bodyPr/>
          <a:lstStyle/>
          <a:p>
            <a:pPr algn="l"/>
            <a:r>
              <a:rPr lang="nl-NL" u="sng" dirty="0"/>
              <a:t>Totaal</a:t>
            </a:r>
            <a:r>
              <a:rPr lang="nl-NL" dirty="0"/>
              <a:t> = eindcijfer</a:t>
            </a:r>
            <a:br>
              <a:rPr lang="nl-NL" dirty="0"/>
            </a:br>
            <a:r>
              <a:rPr lang="nl-NL" dirty="0"/>
              <a:t>   3,0</a:t>
            </a:r>
          </a:p>
        </p:txBody>
      </p:sp>
    </p:spTree>
    <p:extLst>
      <p:ext uri="{BB962C8B-B14F-4D97-AF65-F5344CB8AC3E}">
        <p14:creationId xmlns:p14="http://schemas.microsoft.com/office/powerpoint/2010/main" val="389265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856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1" y="1430724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791" y="1430724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371723" y="5182827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94E126A-5C73-4B97-9782-0CEC37F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1026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" y="1612900"/>
            <a:ext cx="40537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1" y="1612900"/>
            <a:ext cx="4107748" cy="34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975A00F-D8BF-4EA1-8029-C9514852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9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756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4B4F7FC-BC38-4241-8D9B-4F787B9D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ammi maj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0"/>
            <a:ext cx="3312368" cy="49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ammi maj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12368"/>
            <a:ext cx="3619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7255396" y="4852302"/>
            <a:ext cx="1888604" cy="232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2E7EE5A-16E6-45D6-AB79-9C154992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90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8" descr="ANd9GcSuEH4kr7CDXn4WHL38G8vvGBCj_y9zbnyx9RkNJKukBvjPwLfRGmJpnxM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6692" y="3894137"/>
            <a:ext cx="3455988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531225" y="6325361"/>
            <a:ext cx="61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</a:rPr>
              <a:t>5</a:t>
            </a:r>
            <a:endParaRPr lang="nl-NL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485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486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pic>
        <p:nvPicPr>
          <p:cNvPr id="20487" name="Picture 7" descr="ANd9GcQzt7bTbAXI9Sf0dwoMP-dsFF7p23hhvzD7pB_TauDRz1YacRI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81932"/>
            <a:ext cx="2372949" cy="35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ANd9GcQ5nweI6zHd1AnUYfCp70r0iSZzxa8izDrvU81nZ4Rk9wnPX2L9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4087" y="1129605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756729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arachniodes adiantifor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84" y="1455619"/>
            <a:ext cx="3336305" cy="33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fbeeldingsresultaat voor arachniodes adiantifor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58416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fbeeldingsresultaat voor arachniodes adiantiform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F9E20B07-F4A3-4127-8E73-5778EB3F2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05A29D-CA21-4367-8A08-160CE6C8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lstroem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04" y="1628800"/>
            <a:ext cx="3840361" cy="33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alstroeme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600400" cy="480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91881" y="3080465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552184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814F5D7-D2A9-4B0D-8B7E-B602CED0F7F6}"/>
              </a:ext>
            </a:extLst>
          </p:cNvPr>
          <p:cNvSpPr/>
          <p:nvPr/>
        </p:nvSpPr>
        <p:spPr>
          <a:xfrm>
            <a:off x="4644009" y="1628800"/>
            <a:ext cx="2849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E7FD7A-6D05-432F-870E-7ADB8EB8A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5F2099F1-CFE1-4994-888C-62DF2208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65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A5EE79F43864A90BE0CFA6E3ECA81" ma:contentTypeVersion="13" ma:contentTypeDescription="Een nieuw document maken." ma:contentTypeScope="" ma:versionID="672e0355ea726c629b3b101f25a40e0c">
  <xsd:schema xmlns:xsd="http://www.w3.org/2001/XMLSchema" xmlns:xs="http://www.w3.org/2001/XMLSchema" xmlns:p="http://schemas.microsoft.com/office/2006/metadata/properties" xmlns:ns3="58d65de2-08cf-4d08-b0ec-b5bd27343083" xmlns:ns4="d3693f36-3fda-414f-b672-ef748a2c0837" targetNamespace="http://schemas.microsoft.com/office/2006/metadata/properties" ma:root="true" ma:fieldsID="990e1553d204b3a8da398f9a0b8fe410" ns3:_="" ns4:_="">
    <xsd:import namespace="58d65de2-08cf-4d08-b0ec-b5bd27343083"/>
    <xsd:import namespace="d3693f36-3fda-414f-b672-ef748a2c08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65de2-08cf-4d08-b0ec-b5bd273430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6-3fda-414f-b672-ef748a2c0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1C9EEB-389F-4276-AEBF-5FB44A47E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65de2-08cf-4d08-b0ec-b5bd27343083"/>
    <ds:schemaRef ds:uri="d3693f36-3fda-414f-b672-ef748a2c08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E450F8-5B8E-453F-8859-D225BCB078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9C451-E28A-4D75-A551-A7AF18191F8B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3693f36-3fda-414f-b672-ef748a2c0837"/>
    <ds:schemaRef ds:uri="58d65de2-08cf-4d08-b0ec-b5bd27343083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106</Words>
  <Application>Microsoft Office PowerPoint</Application>
  <PresentationFormat>Diavoorstelling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Totaal = eindcijfer    3,0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159</cp:revision>
  <cp:lastPrinted>2011-11-22T17:53:40Z</cp:lastPrinted>
  <dcterms:created xsi:type="dcterms:W3CDTF">2011-10-14T07:30:03Z</dcterms:created>
  <dcterms:modified xsi:type="dcterms:W3CDTF">2020-10-05T13:43:34Z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0x010100E5EA5EE79F43864A90BE0CFA6E3ECA81</vt:lpwstr>
  </property>
</Properties>
</file>